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3"/>
  </p:notesMasterIdLst>
  <p:sldIdLst>
    <p:sldId id="267" r:id="rId2"/>
  </p:sldIdLst>
  <p:sldSz cx="9906000" cy="6858000" type="A4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bermeier" initials="o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44" autoAdjust="0"/>
    <p:restoredTop sz="95874" autoAdjust="0"/>
  </p:normalViewPr>
  <p:slideViewPr>
    <p:cSldViewPr snapToObjects="1">
      <p:cViewPr varScale="1">
        <p:scale>
          <a:sx n="80" d="100"/>
          <a:sy n="80" d="100"/>
        </p:scale>
        <p:origin x="988" y="5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3" d="100"/>
          <a:sy n="53" d="100"/>
        </p:scale>
        <p:origin x="-2274" y="-10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9-01T00:35:02.803" idx="1">
    <p:pos x="6056" y="3233"/>
    <p:text>Export: Overview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69010BDF-83F5-C598-9232-27271C5A95F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04E047F-8ABD-0BC4-8B38-06C4FA342D6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1F7436F7-E49D-9E4D-6199-27D53D57FFE1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>
            <a:extLst>
              <a:ext uri="{FF2B5EF4-FFF2-40B4-BE49-F238E27FC236}">
                <a16:creationId xmlns:a16="http://schemas.microsoft.com/office/drawing/2014/main" id="{5848A213-C01C-F661-F9BA-588A4AC223D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12294" name="Rectangle 6">
            <a:extLst>
              <a:ext uri="{FF2B5EF4-FFF2-40B4-BE49-F238E27FC236}">
                <a16:creationId xmlns:a16="http://schemas.microsoft.com/office/drawing/2014/main" id="{4388C036-F451-F15B-4025-CA991ACDA5D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5" name="Rectangle 7">
            <a:extLst>
              <a:ext uri="{FF2B5EF4-FFF2-40B4-BE49-F238E27FC236}">
                <a16:creationId xmlns:a16="http://schemas.microsoft.com/office/drawing/2014/main" id="{0432751A-952B-E810-73B0-9A7C14B1B18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1B55B9F-524E-4F8C-904C-989F69125A9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>
            <a:extLst>
              <a:ext uri="{FF2B5EF4-FFF2-40B4-BE49-F238E27FC236}">
                <a16:creationId xmlns:a16="http://schemas.microsoft.com/office/drawing/2014/main" id="{4681A70A-BC92-15D5-141E-654FCF17DF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B440EF2-8755-4B9A-88C6-1175B2764D9E}" type="slidenum">
              <a:rPr lang="de-DE" altLang="de-DE"/>
              <a:pPr>
                <a:spcBef>
                  <a:spcPct val="0"/>
                </a:spcBef>
              </a:pPr>
              <a:t>1</a:t>
            </a:fld>
            <a:endParaRPr lang="de-DE" altLang="de-DE"/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25DEB013-BD95-A0EC-1F4A-625BFFED9AE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>
            <a:extLst>
              <a:ext uri="{FF2B5EF4-FFF2-40B4-BE49-F238E27FC236}">
                <a16:creationId xmlns:a16="http://schemas.microsoft.com/office/drawing/2014/main" id="{6F90967C-7BB0-8262-54CA-0C88D936F7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721907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36765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46950" y="80963"/>
            <a:ext cx="2393950" cy="60452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65100" y="80963"/>
            <a:ext cx="7029450" cy="6045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85522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95952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0774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176060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357372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9696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0523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6275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897312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>
            <a:extLst>
              <a:ext uri="{FF2B5EF4-FFF2-40B4-BE49-F238E27FC236}">
                <a16:creationId xmlns:a16="http://schemas.microsoft.com/office/drawing/2014/main" id="{8B8DA47E-E209-E34C-8F63-1FDE099315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65100" y="80963"/>
            <a:ext cx="9575800" cy="395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7">
            <a:extLst>
              <a:ext uri="{FF2B5EF4-FFF2-40B4-BE49-F238E27FC236}">
                <a16:creationId xmlns:a16="http://schemas.microsoft.com/office/drawing/2014/main" id="{61D920EC-C806-FD52-1368-CCBC2E4629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107950"/>
            <a:ext cx="9359900" cy="395288"/>
          </a:xfrm>
          <a:solidFill>
            <a:schemeClr val="bg1">
              <a:lumMod val="85000"/>
            </a:schemeClr>
          </a:solidFill>
          <a:ln w="12700"/>
        </p:spPr>
        <p:txBody>
          <a:bodyPr/>
          <a:lstStyle/>
          <a:p>
            <a:pPr eaLnBrk="1" hangingPunct="1">
              <a:defRPr/>
            </a:pPr>
            <a:r>
              <a:rPr lang="de-DE" altLang="de-DE" sz="1800" dirty="0"/>
              <a:t>CAWT – </a:t>
            </a:r>
            <a:r>
              <a:rPr lang="de-DE" altLang="de-DE" sz="1800" dirty="0" err="1"/>
              <a:t>Overview</a:t>
            </a:r>
            <a:r>
              <a:rPr lang="de-DE" altLang="de-DE" sz="1800" dirty="0"/>
              <a:t> </a:t>
            </a:r>
            <a:r>
              <a:rPr lang="de-DE" altLang="de-DE" sz="1800" dirty="0" err="1"/>
              <a:t>of</a:t>
            </a:r>
            <a:r>
              <a:rPr lang="de-DE" altLang="de-DE" sz="1800" dirty="0"/>
              <a:t> </a:t>
            </a:r>
            <a:r>
              <a:rPr lang="de-DE" altLang="de-DE" sz="1800" dirty="0" err="1"/>
              <a:t>packages</a:t>
            </a:r>
            <a:endParaRPr lang="de-DE" altLang="de-DE" sz="1800" dirty="0"/>
          </a:p>
        </p:txBody>
      </p:sp>
      <p:sp>
        <p:nvSpPr>
          <p:cNvPr id="3075" name="Text Box 51">
            <a:extLst>
              <a:ext uri="{FF2B5EF4-FFF2-40B4-BE49-F238E27FC236}">
                <a16:creationId xmlns:a16="http://schemas.microsoft.com/office/drawing/2014/main" id="{DE8C2BC6-420C-9502-BCBD-C5FD3541FE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319588"/>
            <a:ext cx="9359900" cy="719137"/>
          </a:xfrm>
          <a:prstGeom prst="rect">
            <a:avLst/>
          </a:prstGeom>
          <a:solidFill>
            <a:srgbClr val="FFFF99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000" tIns="59147" rIns="90000" bIns="46800"/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b="1">
                <a:solidFill>
                  <a:srgbClr val="000000"/>
                </a:solidFill>
                <a:cs typeface="Arial" panose="020B0604020202020204" pitchFamily="34" charset="0"/>
              </a:rPr>
              <a:t>Twapi</a:t>
            </a:r>
          </a:p>
          <a:p>
            <a:pPr algn="ctr">
              <a:lnSpc>
                <a:spcPct val="93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sz="1400"/>
              <a:t>Tcl Windows API extension</a:t>
            </a:r>
            <a:endParaRPr lang="de-DE" altLang="de-DE" sz="1400">
              <a:cs typeface="Arial" panose="020B0604020202020204" pitchFamily="34" charset="0"/>
            </a:endParaRPr>
          </a:p>
        </p:txBody>
      </p:sp>
      <p:sp>
        <p:nvSpPr>
          <p:cNvPr id="2059" name="Text Box 56">
            <a:extLst>
              <a:ext uri="{FF2B5EF4-FFF2-40B4-BE49-F238E27FC236}">
                <a16:creationId xmlns:a16="http://schemas.microsoft.com/office/drawing/2014/main" id="{0C6F69D3-A190-01DC-1A2F-7C9C7C444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3600450"/>
            <a:ext cx="9359900" cy="7191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9147" rIns="90000" bIns="46800"/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de-DE" altLang="de-DE" b="1">
                <a:solidFill>
                  <a:srgbClr val="000000"/>
                </a:solidFill>
                <a:cs typeface="Arial" panose="020B0604020202020204" pitchFamily="34" charset="0"/>
              </a:rPr>
              <a:t>CawtCore</a:t>
            </a:r>
          </a:p>
          <a:p>
            <a:pPr algn="ctr">
              <a:lnSpc>
                <a:spcPct val="47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de-DE" altLang="de-DE" sz="1400">
                <a:solidFill>
                  <a:srgbClr val="000000"/>
                </a:solidFill>
                <a:cs typeface="Arial" panose="020B0604020202020204" pitchFamily="34" charset="0"/>
              </a:rPr>
              <a:t>Basic Automation</a:t>
            </a:r>
          </a:p>
        </p:txBody>
      </p:sp>
      <p:sp>
        <p:nvSpPr>
          <p:cNvPr id="3077" name="Text Box 61">
            <a:extLst>
              <a:ext uri="{FF2B5EF4-FFF2-40B4-BE49-F238E27FC236}">
                <a16:creationId xmlns:a16="http://schemas.microsoft.com/office/drawing/2014/main" id="{44A08F24-29AF-FDCD-620B-2E03FDC56C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0288" y="2160588"/>
            <a:ext cx="2159000" cy="71913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000" tIns="59147" rIns="90000" bIns="468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3000"/>
              </a:lnSpc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de-DE" altLang="de-DE" b="1">
                <a:solidFill>
                  <a:srgbClr val="000000"/>
                </a:solidFill>
                <a:cs typeface="Arial" panose="020B0604020202020204" pitchFamily="34" charset="0"/>
              </a:rPr>
              <a:t>CawtMatlab</a:t>
            </a:r>
          </a:p>
          <a:p>
            <a:pPr algn="ctr" eaLnBrk="1" hangingPunct="1">
              <a:lnSpc>
                <a:spcPct val="47000"/>
              </a:lnSpc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de-DE" altLang="de-DE" sz="1400">
                <a:solidFill>
                  <a:srgbClr val="000000"/>
                </a:solidFill>
                <a:cs typeface="Arial" panose="020B0604020202020204" pitchFamily="34" charset="0"/>
              </a:rPr>
              <a:t>MathWorks Matlab</a:t>
            </a:r>
          </a:p>
        </p:txBody>
      </p:sp>
      <p:sp>
        <p:nvSpPr>
          <p:cNvPr id="3078" name="Text Box 62">
            <a:extLst>
              <a:ext uri="{FF2B5EF4-FFF2-40B4-BE49-F238E27FC236}">
                <a16:creationId xmlns:a16="http://schemas.microsoft.com/office/drawing/2014/main" id="{975C4663-5755-272B-663A-EE94A94DDA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2160588"/>
            <a:ext cx="2159000" cy="71913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000" tIns="59147" rIns="90000" bIns="468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3000"/>
              </a:lnSpc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de-DE" altLang="de-DE" b="1">
                <a:solidFill>
                  <a:srgbClr val="000000"/>
                </a:solidFill>
                <a:cs typeface="Arial" panose="020B0604020202020204" pitchFamily="34" charset="0"/>
              </a:rPr>
              <a:t>CawtOcr</a:t>
            </a:r>
          </a:p>
          <a:p>
            <a:pPr algn="ctr" eaLnBrk="1" hangingPunct="1">
              <a:lnSpc>
                <a:spcPct val="47000"/>
              </a:lnSpc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de-DE" altLang="de-DE" sz="1400">
                <a:solidFill>
                  <a:srgbClr val="000000"/>
                </a:solidFill>
                <a:cs typeface="Arial" panose="020B0604020202020204" pitchFamily="34" charset="0"/>
              </a:rPr>
              <a:t>MS Document Imaging</a:t>
            </a:r>
          </a:p>
        </p:txBody>
      </p:sp>
      <p:sp>
        <p:nvSpPr>
          <p:cNvPr id="3079" name="Text Box 63">
            <a:extLst>
              <a:ext uri="{FF2B5EF4-FFF2-40B4-BE49-F238E27FC236}">
                <a16:creationId xmlns:a16="http://schemas.microsoft.com/office/drawing/2014/main" id="{DBA93765-B610-7432-A597-B1374A6D2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0288" y="2879725"/>
            <a:ext cx="2159000" cy="71913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000" tIns="59147" rIns="90000" bIns="468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3000"/>
              </a:lnSpc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de-DE" altLang="de-DE" b="1">
                <a:solidFill>
                  <a:srgbClr val="000000"/>
                </a:solidFill>
                <a:cs typeface="Arial" panose="020B0604020202020204" pitchFamily="34" charset="0"/>
              </a:rPr>
              <a:t>CawtReader</a:t>
            </a:r>
          </a:p>
          <a:p>
            <a:pPr algn="ctr" eaLnBrk="1" hangingPunct="1">
              <a:lnSpc>
                <a:spcPct val="47000"/>
              </a:lnSpc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de-DE" altLang="de-DE" sz="1400">
                <a:solidFill>
                  <a:srgbClr val="000000"/>
                </a:solidFill>
                <a:cs typeface="Arial" panose="020B0604020202020204" pitchFamily="34" charset="0"/>
              </a:rPr>
              <a:t>Adobe Acrobat Reader</a:t>
            </a:r>
          </a:p>
        </p:txBody>
      </p:sp>
      <p:sp>
        <p:nvSpPr>
          <p:cNvPr id="3080" name="Text Box 62">
            <a:extLst>
              <a:ext uri="{FF2B5EF4-FFF2-40B4-BE49-F238E27FC236}">
                <a16:creationId xmlns:a16="http://schemas.microsoft.com/office/drawing/2014/main" id="{32107548-5E26-770D-4DB7-BCDD77232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720725"/>
            <a:ext cx="2159000" cy="71913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000" tIns="59147" rIns="90000" bIns="46800"/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b="1">
                <a:solidFill>
                  <a:srgbClr val="000000"/>
                </a:solidFill>
                <a:cs typeface="Arial" panose="020B0604020202020204" pitchFamily="34" charset="0"/>
              </a:rPr>
              <a:t>CawtExplorer</a:t>
            </a:r>
          </a:p>
          <a:p>
            <a:pPr algn="ctr">
              <a:lnSpc>
                <a:spcPct val="47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sz="1400">
                <a:solidFill>
                  <a:srgbClr val="000000"/>
                </a:solidFill>
                <a:cs typeface="Arial" panose="020B0604020202020204" pitchFamily="34" charset="0"/>
              </a:rPr>
              <a:t>MS Internet Explorer</a:t>
            </a:r>
          </a:p>
        </p:txBody>
      </p:sp>
      <p:sp>
        <p:nvSpPr>
          <p:cNvPr id="3081" name="Text Box 58">
            <a:extLst>
              <a:ext uri="{FF2B5EF4-FFF2-40B4-BE49-F238E27FC236}">
                <a16:creationId xmlns:a16="http://schemas.microsoft.com/office/drawing/2014/main" id="{78C93DCF-BB46-5EDA-DC86-DB39FA71C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439863"/>
            <a:ext cx="2160587" cy="71913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000" tIns="59147" rIns="90000" bIns="468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3000"/>
              </a:lnSpc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de-DE" altLang="de-DE" b="1">
                <a:solidFill>
                  <a:srgbClr val="000000"/>
                </a:solidFill>
                <a:cs typeface="Arial" panose="020B0604020202020204" pitchFamily="34" charset="0"/>
              </a:rPr>
              <a:t>CawtExcel</a:t>
            </a:r>
          </a:p>
          <a:p>
            <a:pPr algn="ctr" eaLnBrk="1" hangingPunct="1">
              <a:lnSpc>
                <a:spcPct val="47000"/>
              </a:lnSpc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de-DE" altLang="de-DE" sz="1400">
                <a:solidFill>
                  <a:srgbClr val="000000"/>
                </a:solidFill>
                <a:cs typeface="Arial" panose="020B0604020202020204" pitchFamily="34" charset="0"/>
              </a:rPr>
              <a:t>Microsoft Excel</a:t>
            </a:r>
          </a:p>
        </p:txBody>
      </p:sp>
      <p:sp>
        <p:nvSpPr>
          <p:cNvPr id="3082" name="Text Box 60">
            <a:extLst>
              <a:ext uri="{FF2B5EF4-FFF2-40B4-BE49-F238E27FC236}">
                <a16:creationId xmlns:a16="http://schemas.microsoft.com/office/drawing/2014/main" id="{925B02D5-9CB4-B785-7C1A-9C80F103F4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2160588"/>
            <a:ext cx="2159000" cy="71913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000" tIns="59147" rIns="90000" bIns="468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3000"/>
              </a:lnSpc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de-DE" altLang="de-DE" b="1">
                <a:solidFill>
                  <a:srgbClr val="000000"/>
                </a:solidFill>
                <a:cs typeface="Arial" panose="020B0604020202020204" pitchFamily="34" charset="0"/>
              </a:rPr>
              <a:t>CawtWord</a:t>
            </a:r>
          </a:p>
          <a:p>
            <a:pPr algn="ctr" eaLnBrk="1" hangingPunct="1">
              <a:lnSpc>
                <a:spcPct val="47000"/>
              </a:lnSpc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de-DE" altLang="de-DE" sz="1400">
                <a:solidFill>
                  <a:srgbClr val="000000"/>
                </a:solidFill>
                <a:cs typeface="Arial" panose="020B0604020202020204" pitchFamily="34" charset="0"/>
              </a:rPr>
              <a:t>Microsoft Word</a:t>
            </a:r>
          </a:p>
        </p:txBody>
      </p:sp>
      <p:sp>
        <p:nvSpPr>
          <p:cNvPr id="3083" name="Text Box 58">
            <a:extLst>
              <a:ext uri="{FF2B5EF4-FFF2-40B4-BE49-F238E27FC236}">
                <a16:creationId xmlns:a16="http://schemas.microsoft.com/office/drawing/2014/main" id="{6D22C48C-5A7A-EE4F-1ACB-EF64DB7613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2160588"/>
            <a:ext cx="2160587" cy="71913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000" tIns="59147" rIns="90000" bIns="468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3000"/>
              </a:lnSpc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de-DE" altLang="de-DE" b="1">
                <a:solidFill>
                  <a:srgbClr val="000000"/>
                </a:solidFill>
                <a:cs typeface="Arial" panose="020B0604020202020204" pitchFamily="34" charset="0"/>
              </a:rPr>
              <a:t>CawtPpt</a:t>
            </a:r>
          </a:p>
          <a:p>
            <a:pPr algn="ctr" eaLnBrk="1" hangingPunct="1">
              <a:lnSpc>
                <a:spcPct val="47000"/>
              </a:lnSpc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de-DE" altLang="de-DE" sz="1400">
                <a:solidFill>
                  <a:srgbClr val="000000"/>
                </a:solidFill>
                <a:cs typeface="Arial" panose="020B0604020202020204" pitchFamily="34" charset="0"/>
              </a:rPr>
              <a:t>Microsoft PowerPoint</a:t>
            </a:r>
          </a:p>
        </p:txBody>
      </p:sp>
      <p:sp>
        <p:nvSpPr>
          <p:cNvPr id="3084" name="Text Box 60">
            <a:extLst>
              <a:ext uri="{FF2B5EF4-FFF2-40B4-BE49-F238E27FC236}">
                <a16:creationId xmlns:a16="http://schemas.microsoft.com/office/drawing/2014/main" id="{A06D477B-384A-FA90-BACA-2257ED772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1439863"/>
            <a:ext cx="2159000" cy="71913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000" tIns="59147" rIns="90000" bIns="468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3000"/>
              </a:lnSpc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de-DE" altLang="de-DE" b="1">
                <a:solidFill>
                  <a:srgbClr val="000000"/>
                </a:solidFill>
                <a:cs typeface="Arial" panose="020B0604020202020204" pitchFamily="34" charset="0"/>
              </a:rPr>
              <a:t>CawtOutlook</a:t>
            </a:r>
          </a:p>
          <a:p>
            <a:pPr algn="ctr" eaLnBrk="1" hangingPunct="1">
              <a:lnSpc>
                <a:spcPct val="47000"/>
              </a:lnSpc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de-DE" altLang="de-DE" sz="1400">
                <a:solidFill>
                  <a:srgbClr val="000000"/>
                </a:solidFill>
                <a:cs typeface="Arial" panose="020B0604020202020204" pitchFamily="34" charset="0"/>
              </a:rPr>
              <a:t>Microsoft Outlook</a:t>
            </a:r>
          </a:p>
        </p:txBody>
      </p:sp>
      <p:sp>
        <p:nvSpPr>
          <p:cNvPr id="3085" name="Text Box 56">
            <a:extLst>
              <a:ext uri="{FF2B5EF4-FFF2-40B4-BE49-F238E27FC236}">
                <a16:creationId xmlns:a16="http://schemas.microsoft.com/office/drawing/2014/main" id="{7741DBF8-9E1A-F13E-206A-203AECCDC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2879725"/>
            <a:ext cx="4321175" cy="719138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9147" rIns="90000" bIns="46800"/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b="1">
                <a:solidFill>
                  <a:srgbClr val="000000"/>
                </a:solidFill>
                <a:cs typeface="Arial" panose="020B0604020202020204" pitchFamily="34" charset="0"/>
              </a:rPr>
              <a:t>CawtOffice</a:t>
            </a:r>
          </a:p>
          <a:p>
            <a:pPr algn="ctr">
              <a:lnSpc>
                <a:spcPct val="47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sz="1400">
                <a:solidFill>
                  <a:srgbClr val="000000"/>
                </a:solidFill>
                <a:cs typeface="Arial" panose="020B0604020202020204" pitchFamily="34" charset="0"/>
              </a:rPr>
              <a:t>Basic Office Automation</a:t>
            </a:r>
          </a:p>
        </p:txBody>
      </p:sp>
      <p:sp>
        <p:nvSpPr>
          <p:cNvPr id="3086" name="Text Box 62">
            <a:extLst>
              <a:ext uri="{FF2B5EF4-FFF2-40B4-BE49-F238E27FC236}">
                <a16:creationId xmlns:a16="http://schemas.microsoft.com/office/drawing/2014/main" id="{8016E891-4B67-B541-69B3-BCC255F69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2879725"/>
            <a:ext cx="2159000" cy="71913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000" tIns="59147" rIns="90000" bIns="46800"/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b="1">
                <a:solidFill>
                  <a:srgbClr val="000000"/>
                </a:solidFill>
                <a:cs typeface="Arial" panose="020B0604020202020204" pitchFamily="34" charset="0"/>
              </a:rPr>
              <a:t>CawtSapi</a:t>
            </a:r>
          </a:p>
          <a:p>
            <a:pPr algn="ctr">
              <a:lnSpc>
                <a:spcPct val="47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sz="1400">
                <a:solidFill>
                  <a:srgbClr val="000000"/>
                </a:solidFill>
                <a:cs typeface="Arial" panose="020B0604020202020204" pitchFamily="34" charset="0"/>
              </a:rPr>
              <a:t>Microsoft SpeechAPI</a:t>
            </a:r>
          </a:p>
        </p:txBody>
      </p:sp>
      <p:sp>
        <p:nvSpPr>
          <p:cNvPr id="3087" name="Text Box 61">
            <a:extLst>
              <a:ext uri="{FF2B5EF4-FFF2-40B4-BE49-F238E27FC236}">
                <a16:creationId xmlns:a16="http://schemas.microsoft.com/office/drawing/2014/main" id="{E72D9B3B-89F4-F191-1040-A79631DACE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0288" y="1439863"/>
            <a:ext cx="2159000" cy="71913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000" tIns="59147" rIns="90000" bIns="468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3000"/>
              </a:lnSpc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de-DE" altLang="de-DE" b="1">
                <a:solidFill>
                  <a:srgbClr val="000000"/>
                </a:solidFill>
                <a:cs typeface="Arial" panose="020B0604020202020204" pitchFamily="34" charset="0"/>
              </a:rPr>
              <a:t>CawtEarth</a:t>
            </a:r>
          </a:p>
          <a:p>
            <a:pPr algn="ctr" eaLnBrk="1" hangingPunct="1">
              <a:lnSpc>
                <a:spcPct val="47000"/>
              </a:lnSpc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de-DE" altLang="de-DE" sz="1400">
                <a:solidFill>
                  <a:srgbClr val="000000"/>
                </a:solidFill>
                <a:cs typeface="Arial" panose="020B0604020202020204" pitchFamily="34" charset="0"/>
              </a:rPr>
              <a:t>Google Earth</a:t>
            </a:r>
          </a:p>
        </p:txBody>
      </p:sp>
      <p:sp>
        <p:nvSpPr>
          <p:cNvPr id="3088" name="Text Box 62">
            <a:extLst>
              <a:ext uri="{FF2B5EF4-FFF2-40B4-BE49-F238E27FC236}">
                <a16:creationId xmlns:a16="http://schemas.microsoft.com/office/drawing/2014/main" id="{877DF64B-B0CB-AEFA-8F69-0E84264E2D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1439863"/>
            <a:ext cx="2159000" cy="71913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000" tIns="59147" rIns="90000" bIns="46800"/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3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b="1">
                <a:solidFill>
                  <a:srgbClr val="000000"/>
                </a:solidFill>
                <a:cs typeface="Arial" panose="020B0604020202020204" pitchFamily="34" charset="0"/>
              </a:rPr>
              <a:t>CawtOneNote</a:t>
            </a:r>
          </a:p>
          <a:p>
            <a:pPr algn="ctr">
              <a:lnSpc>
                <a:spcPct val="47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de-DE" altLang="de-DE" sz="1400">
                <a:solidFill>
                  <a:srgbClr val="000000"/>
                </a:solidFill>
                <a:cs typeface="Arial" panose="020B0604020202020204" pitchFamily="34" charset="0"/>
              </a:rPr>
              <a:t>Microsoft OneNote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</Words>
  <Application>Microsoft Office PowerPoint</Application>
  <PresentationFormat>A4-Papier (210 x 297 mm)</PresentationFormat>
  <Paragraphs>30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Times New Roman</vt:lpstr>
      <vt:lpstr>Courier New</vt:lpstr>
      <vt:lpstr>Benutzerdefiniertes Design</vt:lpstr>
      <vt:lpstr>CAWT – Overview of packages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CawtFigures</dc:title>
  <dc:subject>Figures for Cawt User Manual</dc:subject>
  <dc:creator>Paul Obermeier</dc:creator>
  <cp:lastModifiedBy>Paul Obermeier</cp:lastModifiedBy>
  <cp:revision>76</cp:revision>
  <dcterms:created xsi:type="dcterms:W3CDTF">2012-08-14T22:17:48Z</dcterms:created>
  <dcterms:modified xsi:type="dcterms:W3CDTF">2023-04-16T14:54:29Z</dcterms:modified>
</cp:coreProperties>
</file>